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57" r:id="rId4"/>
    <p:sldId id="258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61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5644" autoAdjust="0"/>
  </p:normalViewPr>
  <p:slideViewPr>
    <p:cSldViewPr snapToGrid="0" snapToObjects="1">
      <p:cViewPr varScale="1">
        <p:scale>
          <a:sx n="75" d="100"/>
          <a:sy n="75" d="100"/>
        </p:scale>
        <p:origin x="1363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6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2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6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35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14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0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07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3470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자바 Swing을 사용한 온라인 오목</a:t>
            </a:r>
            <a:endParaRPr lang="en-US" sz="5249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434364"/>
            <a:ext cx="7477601" cy="11875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온라인 오목은 전통 보드 게임인 오목을 온라인으로 즐길 수 </a:t>
            </a:r>
            <a:r>
              <a:rPr lang="en-US" sz="1750" kern="0" spc="-35" dirty="0" err="1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있는</a:t>
            </a:r>
            <a:r>
              <a:rPr 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 </a:t>
            </a:r>
            <a:r>
              <a:rPr lang="ko-KR" alt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프로젝트</a:t>
            </a:r>
            <a:r>
              <a:rPr lang="en-US" sz="1750" kern="0" spc="-35" dirty="0" err="1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입니다</a:t>
            </a:r>
            <a:r>
              <a:rPr 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 자바 Swing을 이용하여 </a:t>
            </a:r>
            <a:r>
              <a:rPr lang="en-US" sz="1750" kern="0" spc="-35" dirty="0" err="1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사용자들에게</a:t>
            </a:r>
            <a:r>
              <a:rPr 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 </a:t>
            </a:r>
            <a:r>
              <a:rPr lang="ko-KR" alt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장소의 제약을 받지 않고 오목을 플레이 할 수 있습니다</a:t>
            </a:r>
            <a:r>
              <a:rPr lang="en-US" altLang="ko-KR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r>
              <a:rPr 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1750" dirty="0">
              <a:latin typeface="+mj-ea"/>
              <a:ea typeface="+mj-ea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19599" y="539507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233B049-DD23-23DA-9626-D48F6B5F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6169" y="1176339"/>
            <a:ext cx="4616020" cy="522306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7E648B6-987A-587C-98E2-F5F790AF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88212" y="1239721"/>
            <a:ext cx="4600719" cy="522636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D36582F8-995D-B1C5-B846-341F56F16617}"/>
              </a:ext>
            </a:extLst>
          </p:cNvPr>
          <p:cNvSpPr/>
          <p:nvPr/>
        </p:nvSpPr>
        <p:spPr>
          <a:xfrm>
            <a:off x="0" y="-21619"/>
            <a:ext cx="14630400" cy="11022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1C1E7D-3851-AE28-174D-13C16132EAC8}"/>
              </a:ext>
            </a:extLst>
          </p:cNvPr>
          <p:cNvSpPr/>
          <p:nvPr/>
        </p:nvSpPr>
        <p:spPr>
          <a:xfrm>
            <a:off x="0" y="6517907"/>
            <a:ext cx="14630400" cy="17333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586BF787-1678-84B1-0808-0011FE46DAA4}"/>
              </a:ext>
            </a:extLst>
          </p:cNvPr>
          <p:cNvSpPr/>
          <p:nvPr/>
        </p:nvSpPr>
        <p:spPr>
          <a:xfrm>
            <a:off x="1199700" y="685663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게임 플레이 </a:t>
            </a:r>
            <a:r>
              <a:rPr 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화면1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BDD6DA7D-D680-4712-0A15-B8AB11A4608A}"/>
              </a:ext>
            </a:extLst>
          </p:cNvPr>
          <p:cNvSpPr/>
          <p:nvPr/>
        </p:nvSpPr>
        <p:spPr>
          <a:xfrm>
            <a:off x="9319828" y="685662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게임 플레이 화면</a:t>
            </a:r>
            <a:r>
              <a:rPr lang="en-US" altLang="ko-KR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2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1" name="Text 6">
            <a:extLst>
              <a:ext uri="{FF2B5EF4-FFF2-40B4-BE49-F238E27FC236}">
                <a16:creationId xmlns:a16="http://schemas.microsoft.com/office/drawing/2014/main" id="{7AB5961E-DA0B-AB05-4A8F-3E2462BD7B4F}"/>
              </a:ext>
            </a:extLst>
          </p:cNvPr>
          <p:cNvSpPr/>
          <p:nvPr/>
        </p:nvSpPr>
        <p:spPr>
          <a:xfrm>
            <a:off x="9319828" y="7253836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직선으로 이어진 돌 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5</a:t>
            </a: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개를 인식하여 게임의 승패 여부를 알려준다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9022B8DD-1EA0-4BA5-0378-792B511B6B9D}"/>
              </a:ext>
            </a:extLst>
          </p:cNvPr>
          <p:cNvSpPr/>
          <p:nvPr/>
        </p:nvSpPr>
        <p:spPr>
          <a:xfrm>
            <a:off x="1199700" y="7255133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대각선으로 이어진 돌 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5</a:t>
            </a: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개를 인식하여 게임 승패 여부를 알려준다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53" name="Text 2">
            <a:extLst>
              <a:ext uri="{FF2B5EF4-FFF2-40B4-BE49-F238E27FC236}">
                <a16:creationId xmlns:a16="http://schemas.microsoft.com/office/drawing/2014/main" id="{622A62AA-4851-2663-6953-FE2524811FB3}"/>
              </a:ext>
            </a:extLst>
          </p:cNvPr>
          <p:cNvSpPr/>
          <p:nvPr/>
        </p:nvSpPr>
        <p:spPr>
          <a:xfrm>
            <a:off x="6196107" y="285123"/>
            <a:ext cx="223818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</a:t>
            </a: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화면6</a:t>
            </a:r>
            <a:endParaRPr lang="en-US" sz="3062" dirty="0"/>
          </a:p>
        </p:txBody>
      </p:sp>
    </p:spTree>
    <p:extLst>
      <p:ext uri="{BB962C8B-B14F-4D97-AF65-F5344CB8AC3E}">
        <p14:creationId xmlns:p14="http://schemas.microsoft.com/office/powerpoint/2010/main" val="299461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233B049-DD23-23DA-9626-D48F6B5F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164" y="1235067"/>
            <a:ext cx="7028871" cy="522306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7E648B6-987A-587C-98E2-F5F790AF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46606" y="1244529"/>
            <a:ext cx="7083932" cy="521675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D36582F8-995D-B1C5-B846-341F56F16617}"/>
              </a:ext>
            </a:extLst>
          </p:cNvPr>
          <p:cNvSpPr/>
          <p:nvPr/>
        </p:nvSpPr>
        <p:spPr>
          <a:xfrm>
            <a:off x="0" y="-21619"/>
            <a:ext cx="14630400" cy="11022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1C1E7D-3851-AE28-174D-13C16132EAC8}"/>
              </a:ext>
            </a:extLst>
          </p:cNvPr>
          <p:cNvSpPr/>
          <p:nvPr/>
        </p:nvSpPr>
        <p:spPr>
          <a:xfrm>
            <a:off x="0" y="6517907"/>
            <a:ext cx="14630400" cy="17333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586BF787-1678-84B1-0808-0011FE46DAA4}"/>
              </a:ext>
            </a:extLst>
          </p:cNvPr>
          <p:cNvSpPr/>
          <p:nvPr/>
        </p:nvSpPr>
        <p:spPr>
          <a:xfrm>
            <a:off x="1199700" y="686356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게임 </a:t>
            </a:r>
            <a:r>
              <a:rPr lang="ko-KR" altLang="en-US" sz="1531" b="1" kern="0" spc="-46" dirty="0" err="1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종료시</a:t>
            </a: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 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BDD6DA7D-D680-4712-0A15-B8AB11A4608A}"/>
              </a:ext>
            </a:extLst>
          </p:cNvPr>
          <p:cNvSpPr/>
          <p:nvPr/>
        </p:nvSpPr>
        <p:spPr>
          <a:xfrm>
            <a:off x="9319828" y="6863567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ko-KR" altLang="en-US" sz="1531" b="1" kern="0" spc="-46" dirty="0" err="1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대기방</a:t>
            </a: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 인원 초과 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1" name="Text 6">
            <a:extLst>
              <a:ext uri="{FF2B5EF4-FFF2-40B4-BE49-F238E27FC236}">
                <a16:creationId xmlns:a16="http://schemas.microsoft.com/office/drawing/2014/main" id="{7AB5961E-DA0B-AB05-4A8F-3E2462BD7B4F}"/>
              </a:ext>
            </a:extLst>
          </p:cNvPr>
          <p:cNvSpPr/>
          <p:nvPr/>
        </p:nvSpPr>
        <p:spPr>
          <a:xfrm>
            <a:off x="9319828" y="7260774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대기방에 이미 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2</a:t>
            </a: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명이 존재할 때 왼쪽 상단에 패널에 사유가 출력되고 입장이 제한된다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9022B8DD-1EA0-4BA5-0378-792B511B6B9D}"/>
              </a:ext>
            </a:extLst>
          </p:cNvPr>
          <p:cNvSpPr/>
          <p:nvPr/>
        </p:nvSpPr>
        <p:spPr>
          <a:xfrm>
            <a:off x="1199700" y="7262071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</a:rPr>
              <a:t>게임 </a:t>
            </a:r>
            <a:r>
              <a:rPr lang="ko-KR" altLang="en-US" sz="1225" kern="0" spc="-24" dirty="0" err="1">
                <a:solidFill>
                  <a:srgbClr val="272525"/>
                </a:solidFill>
                <a:latin typeface="+mj-ea"/>
                <a:ea typeface="+mj-ea"/>
              </a:rPr>
              <a:t>종료시</a:t>
            </a: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</a:rPr>
              <a:t> 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</a:rPr>
              <a:t>DB</a:t>
            </a: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</a:rPr>
              <a:t>에 게임 전적을 업데이트하고 채팅 패널에 출력한다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53" name="Text 2">
            <a:extLst>
              <a:ext uri="{FF2B5EF4-FFF2-40B4-BE49-F238E27FC236}">
                <a16:creationId xmlns:a16="http://schemas.microsoft.com/office/drawing/2014/main" id="{622A62AA-4851-2663-6953-FE2524811FB3}"/>
              </a:ext>
            </a:extLst>
          </p:cNvPr>
          <p:cNvSpPr/>
          <p:nvPr/>
        </p:nvSpPr>
        <p:spPr>
          <a:xfrm>
            <a:off x="6196107" y="285123"/>
            <a:ext cx="223818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</a:t>
            </a: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화면7</a:t>
            </a:r>
            <a:endParaRPr lang="en-US" sz="3062" dirty="0"/>
          </a:p>
        </p:txBody>
      </p:sp>
    </p:spTree>
    <p:extLst>
      <p:ext uri="{BB962C8B-B14F-4D97-AF65-F5344CB8AC3E}">
        <p14:creationId xmlns:p14="http://schemas.microsoft.com/office/powerpoint/2010/main" val="370937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36582F8-995D-B1C5-B846-341F56F16617}"/>
              </a:ext>
            </a:extLst>
          </p:cNvPr>
          <p:cNvSpPr/>
          <p:nvPr/>
        </p:nvSpPr>
        <p:spPr>
          <a:xfrm>
            <a:off x="0" y="-21619"/>
            <a:ext cx="14630400" cy="11022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 2">
            <a:extLst>
              <a:ext uri="{FF2B5EF4-FFF2-40B4-BE49-F238E27FC236}">
                <a16:creationId xmlns:a16="http://schemas.microsoft.com/office/drawing/2014/main" id="{622A62AA-4851-2663-6953-FE2524811FB3}"/>
              </a:ext>
            </a:extLst>
          </p:cNvPr>
          <p:cNvSpPr/>
          <p:nvPr/>
        </p:nvSpPr>
        <p:spPr>
          <a:xfrm>
            <a:off x="6196107" y="285123"/>
            <a:ext cx="223818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ko-KR" alt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시연 영상</a:t>
            </a:r>
            <a:endParaRPr lang="en-US" sz="3062" dirty="0"/>
          </a:p>
        </p:txBody>
      </p:sp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854BED05-07C9-0845-9278-1D0E2343D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6333" y="1204879"/>
            <a:ext cx="11497733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18DEA05C-2DCF-245C-E2D9-2322D5422A2A}"/>
              </a:ext>
            </a:extLst>
          </p:cNvPr>
          <p:cNvSpPr/>
          <p:nvPr/>
        </p:nvSpPr>
        <p:spPr>
          <a:xfrm>
            <a:off x="5056333" y="3609188"/>
            <a:ext cx="4517734" cy="1011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ko-KR" altLang="en-US" sz="6600" b="1" kern="0" spc="-157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감사합니다</a:t>
            </a:r>
            <a:r>
              <a:rPr lang="en-US" altLang="ko-KR" sz="6600" b="1" kern="0" spc="-157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66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2436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5400" b="1" kern="0" spc="-131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목차</a:t>
            </a:r>
            <a:r>
              <a:rPr lang="en-US" sz="5400" b="1" kern="0" spc="-131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 </a:t>
            </a:r>
          </a:p>
          <a:p>
            <a:pPr marL="0" indent="0">
              <a:lnSpc>
                <a:spcPts val="5468"/>
              </a:lnSpc>
              <a:buNone/>
            </a:pP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107D97ED-F9A3-6437-60C1-E149C345106E}"/>
              </a:ext>
            </a:extLst>
          </p:cNvPr>
          <p:cNvSpPr/>
          <p:nvPr/>
        </p:nvSpPr>
        <p:spPr>
          <a:xfrm>
            <a:off x="4490799" y="2943105"/>
            <a:ext cx="9306401" cy="2992027"/>
          </a:xfrm>
          <a:prstGeom prst="roundRect">
            <a:avLst>
              <a:gd name="adj" fmla="val 5707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726780" y="3242734"/>
            <a:ext cx="8834438" cy="50207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게임 소개</a:t>
            </a:r>
            <a:endParaRPr lang="en-US" altLang="ko-KR" sz="2400" dirty="0">
              <a:latin typeface="+mj-ea"/>
              <a:ea typeface="+mj-ea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+mj-ea"/>
              <a:ea typeface="+mj-ea"/>
            </a:endParaRPr>
          </a:p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주요 기능 소개</a:t>
            </a:r>
            <a:endParaRPr lang="en-US" altLang="ko-KR" sz="2400" dirty="0">
              <a:latin typeface="+mj-ea"/>
              <a:ea typeface="+mj-ea"/>
            </a:endParaRPr>
          </a:p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+mj-ea"/>
              <a:ea typeface="+mj-ea"/>
            </a:endParaRPr>
          </a:p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구현 화면</a:t>
            </a:r>
            <a:endParaRPr lang="en-US" altLang="ko-KR" sz="2400" dirty="0">
              <a:latin typeface="+mj-ea"/>
              <a:ea typeface="+mj-ea"/>
            </a:endParaRPr>
          </a:p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+mj-ea"/>
              <a:ea typeface="+mj-ea"/>
            </a:endParaRPr>
          </a:p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시연 영상</a:t>
            </a:r>
            <a:endParaRPr lang="en-US" altLang="ko-KR" sz="2400" dirty="0">
              <a:latin typeface="+mj-ea"/>
              <a:ea typeface="+mj-ea"/>
            </a:endParaRPr>
          </a:p>
          <a:p>
            <a:pPr marL="457200" indent="-4572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118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2436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kern="0" spc="-131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게임 소개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2943106"/>
            <a:ext cx="9306401" cy="2771894"/>
          </a:xfrm>
          <a:prstGeom prst="roundRect">
            <a:avLst>
              <a:gd name="adj" fmla="val 5707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6781" y="33463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오목이란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26781" y="4114800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오목은 검은 돌과 흰 돌을 번갈아가며 게임 보드에 놓아 5개의 돌을 연속된 선으로 만드는 게임입니다.</a:t>
            </a:r>
            <a:endParaRPr 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7592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kern="0" spc="-131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주요 기능</a:t>
            </a:r>
            <a:endParaRPr lang="en-US" sz="4374" dirty="0">
              <a:latin typeface="+mj-ea"/>
              <a:ea typeface="+mj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16234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59154" y="1665099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169974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kern="0" spc="-66" dirty="0">
                <a:solidFill>
                  <a:srgbClr val="272525"/>
                </a:solidFill>
                <a:latin typeface="+mj-ea"/>
                <a:ea typeface="+mj-ea"/>
              </a:rPr>
              <a:t>오목 기능</a:t>
            </a:r>
            <a:endParaRPr lang="en-US" sz="2187" dirty="0">
              <a:latin typeface="+mj-ea"/>
              <a:ea typeface="+mj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12913" y="2269103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kern="0" spc="-35" dirty="0">
                <a:solidFill>
                  <a:srgbClr val="272525"/>
                </a:solidFill>
                <a:latin typeface="+mj-ea"/>
                <a:ea typeface="+mj-ea"/>
              </a:rPr>
              <a:t>오목을 즐길 수 있다</a:t>
            </a:r>
            <a:r>
              <a:rPr lang="en-US" altLang="ko-KR" sz="1750" kern="0" spc="-35" dirty="0">
                <a:solidFill>
                  <a:srgbClr val="272525"/>
                </a:solidFill>
                <a:latin typeface="+mj-ea"/>
                <a:ea typeface="+mj-ea"/>
              </a:rPr>
              <a:t>.</a:t>
            </a:r>
            <a:endParaRPr lang="en-US" sz="1750" dirty="0">
              <a:latin typeface="+mj-ea"/>
              <a:ea typeface="+mj-ea"/>
            </a:endParaRPr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87BC061B-2271-BC2B-B524-8F475E9B4733}"/>
              </a:ext>
            </a:extLst>
          </p:cNvPr>
          <p:cNvSpPr/>
          <p:nvPr/>
        </p:nvSpPr>
        <p:spPr>
          <a:xfrm>
            <a:off x="4490799" y="374770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6F0885C3-2EF8-3F5B-D2F5-E009201E5390}"/>
              </a:ext>
            </a:extLst>
          </p:cNvPr>
          <p:cNvSpPr/>
          <p:nvPr/>
        </p:nvSpPr>
        <p:spPr>
          <a:xfrm>
            <a:off x="4659154" y="3789373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E2D652D4-6357-D277-8550-430B992CFA5E}"/>
              </a:ext>
            </a:extLst>
          </p:cNvPr>
          <p:cNvSpPr/>
          <p:nvPr/>
        </p:nvSpPr>
        <p:spPr>
          <a:xfrm>
            <a:off x="5212913" y="382402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altLang="ko-KR" sz="2187" b="1" kern="0" spc="-66" dirty="0">
                <a:solidFill>
                  <a:srgbClr val="272525"/>
                </a:solidFill>
                <a:latin typeface="+mj-ea"/>
                <a:ea typeface="+mj-ea"/>
              </a:rPr>
              <a:t>TCP </a:t>
            </a:r>
            <a:r>
              <a:rPr lang="ko-KR" altLang="en-US" sz="2187" b="1" kern="0" spc="-66" dirty="0">
                <a:solidFill>
                  <a:srgbClr val="272525"/>
                </a:solidFill>
                <a:latin typeface="+mj-ea"/>
                <a:ea typeface="+mj-ea"/>
              </a:rPr>
              <a:t>통신</a:t>
            </a:r>
            <a:endParaRPr lang="en-US" altLang="ko-KR" sz="2187" dirty="0">
              <a:latin typeface="+mj-ea"/>
              <a:ea typeface="+mj-ea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35C3637D-8998-CDB6-B95D-7D43495350FE}"/>
              </a:ext>
            </a:extLst>
          </p:cNvPr>
          <p:cNvSpPr/>
          <p:nvPr/>
        </p:nvSpPr>
        <p:spPr>
          <a:xfrm>
            <a:off x="5212913" y="4393377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서버가 구동되어 있으면 서버의 </a:t>
            </a:r>
            <a:r>
              <a:rPr lang="en-US" altLang="ko-KR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IP </a:t>
            </a:r>
            <a:r>
              <a:rPr lang="ko-KR" alt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주소와 포트 번호를 통해서 클라이언트들이 </a:t>
            </a:r>
            <a:br>
              <a:rPr lang="en-US" altLang="ko-KR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</a:br>
            <a:r>
              <a:rPr lang="ko-KR" alt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통신 할 수 있다</a:t>
            </a:r>
            <a:r>
              <a:rPr lang="en-US" altLang="ko-KR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altLang="ko-KR" sz="1750" dirty="0">
              <a:latin typeface="+mj-ea"/>
              <a:ea typeface="+mj-ea"/>
            </a:endParaRP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7D76BDB7-E198-0150-5434-29F3D474CA92}"/>
              </a:ext>
            </a:extLst>
          </p:cNvPr>
          <p:cNvSpPr/>
          <p:nvPr/>
        </p:nvSpPr>
        <p:spPr>
          <a:xfrm>
            <a:off x="4490799" y="50816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55F03A42-B885-A484-34EB-2687A5F4C31A}"/>
              </a:ext>
            </a:extLst>
          </p:cNvPr>
          <p:cNvSpPr/>
          <p:nvPr/>
        </p:nvSpPr>
        <p:spPr>
          <a:xfrm>
            <a:off x="4659154" y="5123316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624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9B047BA0-1AB4-39D7-675C-1A9D8BD4EFCC}"/>
              </a:ext>
            </a:extLst>
          </p:cNvPr>
          <p:cNvSpPr/>
          <p:nvPr/>
        </p:nvSpPr>
        <p:spPr>
          <a:xfrm>
            <a:off x="5212913" y="51579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kern="0" spc="-66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채팅 기능</a:t>
            </a:r>
            <a:endParaRPr lang="en-US" sz="2187" dirty="0">
              <a:latin typeface="+mj-ea"/>
              <a:ea typeface="+mj-ea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19B61434-7A97-D4A3-5111-39B3057A1345}"/>
              </a:ext>
            </a:extLst>
          </p:cNvPr>
          <p:cNvSpPr/>
          <p:nvPr/>
        </p:nvSpPr>
        <p:spPr>
          <a:xfrm>
            <a:off x="5212913" y="572732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latin typeface="+mj-ea"/>
                <a:ea typeface="+mj-ea"/>
              </a:rPr>
              <a:t>메시지를 주고 받을 수 있으면 입장한 유저 개인에게 메시지를 보낼 수 있는 </a:t>
            </a:r>
            <a:r>
              <a:rPr lang="en-US" altLang="ko-KR" sz="1750" dirty="0">
                <a:latin typeface="+mj-ea"/>
                <a:ea typeface="+mj-ea"/>
              </a:rPr>
              <a:t>DM</a:t>
            </a:r>
            <a:r>
              <a:rPr lang="ko-KR" altLang="en-US" sz="1750" dirty="0">
                <a:latin typeface="+mj-ea"/>
                <a:ea typeface="+mj-ea"/>
              </a:rPr>
              <a:t>기능도 </a:t>
            </a:r>
            <a:br>
              <a:rPr lang="en-US" altLang="ko-KR" sz="1750" dirty="0">
                <a:latin typeface="+mj-ea"/>
                <a:ea typeface="+mj-ea"/>
              </a:rPr>
            </a:br>
            <a:r>
              <a:rPr lang="ko-KR" altLang="en-US" sz="1750" dirty="0">
                <a:latin typeface="+mj-ea"/>
                <a:ea typeface="+mj-ea"/>
              </a:rPr>
              <a:t>제공한다</a:t>
            </a:r>
            <a:r>
              <a:rPr lang="en-US" altLang="ko-KR" sz="1750" dirty="0">
                <a:latin typeface="+mj-ea"/>
                <a:ea typeface="+mj-ea"/>
              </a:rPr>
              <a:t>.</a:t>
            </a:r>
            <a:endParaRPr lang="en-US" sz="1750" dirty="0">
              <a:latin typeface="+mj-ea"/>
              <a:ea typeface="+mj-ea"/>
            </a:endParaRPr>
          </a:p>
        </p:txBody>
      </p:sp>
      <p:sp>
        <p:nvSpPr>
          <p:cNvPr id="31" name="Shape 3">
            <a:extLst>
              <a:ext uri="{FF2B5EF4-FFF2-40B4-BE49-F238E27FC236}">
                <a16:creationId xmlns:a16="http://schemas.microsoft.com/office/drawing/2014/main" id="{982B9D80-8D58-18AC-6F4F-B8C64DA0A5DF}"/>
              </a:ext>
            </a:extLst>
          </p:cNvPr>
          <p:cNvSpPr/>
          <p:nvPr/>
        </p:nvSpPr>
        <p:spPr>
          <a:xfrm>
            <a:off x="4490799" y="64743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B9527CE4-B489-B778-9A02-942F4762EC4E}"/>
              </a:ext>
            </a:extLst>
          </p:cNvPr>
          <p:cNvSpPr/>
          <p:nvPr/>
        </p:nvSpPr>
        <p:spPr>
          <a:xfrm>
            <a:off x="4659154" y="6516043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2624" dirty="0"/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66C35934-C26A-337C-B3BB-9926212E1360}"/>
              </a:ext>
            </a:extLst>
          </p:cNvPr>
          <p:cNvSpPr/>
          <p:nvPr/>
        </p:nvSpPr>
        <p:spPr>
          <a:xfrm>
            <a:off x="5212913" y="655069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kern="0" spc="-66" dirty="0">
                <a:solidFill>
                  <a:srgbClr val="272525"/>
                </a:solidFill>
                <a:latin typeface="+mj-ea"/>
                <a:ea typeface="+mj-ea"/>
              </a:rPr>
              <a:t>유저 기능</a:t>
            </a:r>
            <a:endParaRPr lang="en-US" sz="2187" dirty="0">
              <a:latin typeface="+mj-ea"/>
              <a:ea typeface="+mj-ea"/>
            </a:endParaRPr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EA39B9D7-8E19-4EDF-543C-879059CA0182}"/>
              </a:ext>
            </a:extLst>
          </p:cNvPr>
          <p:cNvSpPr/>
          <p:nvPr/>
        </p:nvSpPr>
        <p:spPr>
          <a:xfrm>
            <a:off x="5212913" y="7120047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DB</a:t>
            </a:r>
            <a:r>
              <a:rPr lang="ko-KR" alt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를 통해 회원가입</a:t>
            </a:r>
            <a:r>
              <a:rPr lang="en-US" altLang="ko-KR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, </a:t>
            </a:r>
            <a:r>
              <a:rPr lang="ko-KR" alt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로그인을 지원하며 게임을 플레이할 때 마다 플레이 횟수</a:t>
            </a:r>
            <a:r>
              <a:rPr lang="en-US" altLang="ko-KR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, </a:t>
            </a:r>
            <a:r>
              <a:rPr lang="ko-KR" alt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승패가</a:t>
            </a:r>
            <a:br>
              <a:rPr lang="en-US" altLang="ko-KR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</a:br>
            <a:r>
              <a:rPr lang="en-US" altLang="ko-KR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DB</a:t>
            </a:r>
            <a:r>
              <a:rPr lang="ko-KR" altLang="en-US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에 업데이트되고 전적을 출력할 수 있다</a:t>
            </a:r>
            <a:r>
              <a:rPr lang="en-US" altLang="ko-KR" sz="1750" kern="0" spc="-35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1750" dirty="0">
              <a:latin typeface="+mj-ea"/>
              <a:ea typeface="+mj-ea"/>
            </a:endParaRPr>
          </a:p>
        </p:txBody>
      </p:sp>
      <p:sp>
        <p:nvSpPr>
          <p:cNvPr id="35" name="Shape 3">
            <a:extLst>
              <a:ext uri="{FF2B5EF4-FFF2-40B4-BE49-F238E27FC236}">
                <a16:creationId xmlns:a16="http://schemas.microsoft.com/office/drawing/2014/main" id="{0BD24716-4032-64D8-D84A-A2C15A5B64F2}"/>
              </a:ext>
            </a:extLst>
          </p:cNvPr>
          <p:cNvSpPr/>
          <p:nvPr/>
        </p:nvSpPr>
        <p:spPr>
          <a:xfrm>
            <a:off x="4490799" y="27661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AA67B934-6F41-3204-E042-DCC11F10212A}"/>
              </a:ext>
            </a:extLst>
          </p:cNvPr>
          <p:cNvSpPr/>
          <p:nvPr/>
        </p:nvSpPr>
        <p:spPr>
          <a:xfrm>
            <a:off x="4659154" y="2807795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37" name="Text 5">
            <a:extLst>
              <a:ext uri="{FF2B5EF4-FFF2-40B4-BE49-F238E27FC236}">
                <a16:creationId xmlns:a16="http://schemas.microsoft.com/office/drawing/2014/main" id="{A16049F1-0736-8FEB-A479-5122EA9EDF7E}"/>
              </a:ext>
            </a:extLst>
          </p:cNvPr>
          <p:cNvSpPr/>
          <p:nvPr/>
        </p:nvSpPr>
        <p:spPr>
          <a:xfrm>
            <a:off x="5212913" y="28424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kern="0" spc="-66" dirty="0" err="1">
                <a:solidFill>
                  <a:srgbClr val="272525"/>
                </a:solidFill>
                <a:latin typeface="+mj-ea"/>
                <a:ea typeface="+mj-ea"/>
              </a:rPr>
              <a:t>대기방</a:t>
            </a:r>
            <a:r>
              <a:rPr lang="ko-KR" altLang="en-US" sz="2187" b="1" kern="0" spc="-66" dirty="0">
                <a:solidFill>
                  <a:srgbClr val="272525"/>
                </a:solidFill>
                <a:latin typeface="+mj-ea"/>
                <a:ea typeface="+mj-ea"/>
              </a:rPr>
              <a:t> 기능</a:t>
            </a:r>
            <a:endParaRPr lang="en-US" sz="2187" dirty="0">
              <a:latin typeface="+mj-ea"/>
              <a:ea typeface="+mj-ea"/>
            </a:endParaRPr>
          </a:p>
        </p:txBody>
      </p:sp>
      <p:sp>
        <p:nvSpPr>
          <p:cNvPr id="38" name="Text 6">
            <a:extLst>
              <a:ext uri="{FF2B5EF4-FFF2-40B4-BE49-F238E27FC236}">
                <a16:creationId xmlns:a16="http://schemas.microsoft.com/office/drawing/2014/main" id="{7C601734-14C9-982C-5B73-437CD02F9F72}"/>
              </a:ext>
            </a:extLst>
          </p:cNvPr>
          <p:cNvSpPr/>
          <p:nvPr/>
        </p:nvSpPr>
        <p:spPr>
          <a:xfrm>
            <a:off x="5212913" y="3411799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kern="0" spc="-35" dirty="0">
                <a:solidFill>
                  <a:srgbClr val="272525"/>
                </a:solidFill>
                <a:latin typeface="+mj-ea"/>
                <a:ea typeface="+mj-ea"/>
              </a:rPr>
              <a:t>대기방을 사용하여 다수의 플레이어가 오목을 플레이 할 수 있다</a:t>
            </a:r>
            <a:r>
              <a:rPr lang="en-US" altLang="ko-KR" sz="1750" kern="0" spc="-35" dirty="0">
                <a:solidFill>
                  <a:srgbClr val="272525"/>
                </a:solidFill>
                <a:latin typeface="+mj-ea"/>
                <a:ea typeface="+mj-ea"/>
              </a:rPr>
              <a:t>.</a:t>
            </a:r>
            <a:endParaRPr lang="en-US" sz="17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233B049-DD23-23DA-9626-D48F6B5F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4" y="1235067"/>
            <a:ext cx="7052392" cy="522306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7E648B6-987A-587C-98E2-F5F790AF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606" y="1235067"/>
            <a:ext cx="7083932" cy="523567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D36582F8-995D-B1C5-B846-341F56F16617}"/>
              </a:ext>
            </a:extLst>
          </p:cNvPr>
          <p:cNvSpPr/>
          <p:nvPr/>
        </p:nvSpPr>
        <p:spPr>
          <a:xfrm>
            <a:off x="0" y="-21619"/>
            <a:ext cx="14630400" cy="11022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1C1E7D-3851-AE28-174D-13C16132EAC8}"/>
              </a:ext>
            </a:extLst>
          </p:cNvPr>
          <p:cNvSpPr/>
          <p:nvPr/>
        </p:nvSpPr>
        <p:spPr>
          <a:xfrm>
            <a:off x="0" y="6517907"/>
            <a:ext cx="14630400" cy="17333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586BF787-1678-84B1-0808-0011FE46DAA4}"/>
              </a:ext>
            </a:extLst>
          </p:cNvPr>
          <p:cNvSpPr/>
          <p:nvPr/>
        </p:nvSpPr>
        <p:spPr>
          <a:xfrm>
            <a:off x="1199700" y="6893486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로그인 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BDD6DA7D-D680-4712-0A15-B8AB11A4608A}"/>
              </a:ext>
            </a:extLst>
          </p:cNvPr>
          <p:cNvSpPr/>
          <p:nvPr/>
        </p:nvSpPr>
        <p:spPr>
          <a:xfrm>
            <a:off x="9319828" y="6893485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회원가입 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1" name="Text 6">
            <a:extLst>
              <a:ext uri="{FF2B5EF4-FFF2-40B4-BE49-F238E27FC236}">
                <a16:creationId xmlns:a16="http://schemas.microsoft.com/office/drawing/2014/main" id="{7AB5961E-DA0B-AB05-4A8F-3E2462BD7B4F}"/>
              </a:ext>
            </a:extLst>
          </p:cNvPr>
          <p:cNvSpPr/>
          <p:nvPr/>
        </p:nvSpPr>
        <p:spPr>
          <a:xfrm>
            <a:off x="9319828" y="7290692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새로운 사용자는 회원가입 </a:t>
            </a:r>
            <a:r>
              <a:rPr lang="en-US" sz="1225" kern="0" spc="-24" dirty="0" err="1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화면에서</a:t>
            </a:r>
            <a:r>
              <a:rPr 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 DB</a:t>
            </a: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로 데이터를 보내 회원가입을 진행 할 수 있습니다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9022B8DD-1EA0-4BA5-0378-792B511B6B9D}"/>
              </a:ext>
            </a:extLst>
          </p:cNvPr>
          <p:cNvSpPr/>
          <p:nvPr/>
        </p:nvSpPr>
        <p:spPr>
          <a:xfrm>
            <a:off x="1199700" y="7291989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사용자는 아이디와 비밀번호로 </a:t>
            </a:r>
            <a:r>
              <a:rPr lang="en-US" sz="1225" kern="0" spc="-24" dirty="0" err="1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로그인하여</a:t>
            </a:r>
            <a:r>
              <a:rPr 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  </a:t>
            </a: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다른 패널들을 활성화 할 수 있습니다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53" name="Text 2">
            <a:extLst>
              <a:ext uri="{FF2B5EF4-FFF2-40B4-BE49-F238E27FC236}">
                <a16:creationId xmlns:a16="http://schemas.microsoft.com/office/drawing/2014/main" id="{622A62AA-4851-2663-6953-FE2524811FB3}"/>
              </a:ext>
            </a:extLst>
          </p:cNvPr>
          <p:cNvSpPr/>
          <p:nvPr/>
        </p:nvSpPr>
        <p:spPr>
          <a:xfrm>
            <a:off x="6196107" y="285123"/>
            <a:ext cx="223818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</a:t>
            </a: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화면1</a:t>
            </a:r>
            <a:endParaRPr lang="en-US" sz="306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233B049-DD23-23DA-9626-D48F6B5F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4706" y="1235067"/>
            <a:ext cx="7045787" cy="522306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7E648B6-987A-587C-98E2-F5F790AF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46606" y="1239721"/>
            <a:ext cx="7083932" cy="522636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D36582F8-995D-B1C5-B846-341F56F16617}"/>
              </a:ext>
            </a:extLst>
          </p:cNvPr>
          <p:cNvSpPr/>
          <p:nvPr/>
        </p:nvSpPr>
        <p:spPr>
          <a:xfrm>
            <a:off x="0" y="-21619"/>
            <a:ext cx="14630400" cy="11022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1C1E7D-3851-AE28-174D-13C16132EAC8}"/>
              </a:ext>
            </a:extLst>
          </p:cNvPr>
          <p:cNvSpPr/>
          <p:nvPr/>
        </p:nvSpPr>
        <p:spPr>
          <a:xfrm>
            <a:off x="0" y="6517907"/>
            <a:ext cx="14630400" cy="17333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586BF787-1678-84B1-0808-0011FE46DAA4}"/>
              </a:ext>
            </a:extLst>
          </p:cNvPr>
          <p:cNvSpPr/>
          <p:nvPr/>
        </p:nvSpPr>
        <p:spPr>
          <a:xfrm>
            <a:off x="1199700" y="6868376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 err="1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로그인</a:t>
            </a:r>
            <a:r>
              <a:rPr 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 </a:t>
            </a: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완료 </a:t>
            </a:r>
            <a:r>
              <a:rPr lang="en-US" sz="1531" b="1" kern="0" spc="-46" dirty="0" err="1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BDD6DA7D-D680-4712-0A15-B8AB11A4608A}"/>
              </a:ext>
            </a:extLst>
          </p:cNvPr>
          <p:cNvSpPr/>
          <p:nvPr/>
        </p:nvSpPr>
        <p:spPr>
          <a:xfrm>
            <a:off x="9319828" y="6868375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로비 입장 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1" name="Text 6">
            <a:extLst>
              <a:ext uri="{FF2B5EF4-FFF2-40B4-BE49-F238E27FC236}">
                <a16:creationId xmlns:a16="http://schemas.microsoft.com/office/drawing/2014/main" id="{7AB5961E-DA0B-AB05-4A8F-3E2462BD7B4F}"/>
              </a:ext>
            </a:extLst>
          </p:cNvPr>
          <p:cNvSpPr/>
          <p:nvPr/>
        </p:nvSpPr>
        <p:spPr>
          <a:xfrm>
            <a:off x="9319828" y="7265582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닉네임을 결정한 후 로비 버튼을 통해 로비로 이동할 수 있다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9022B8DD-1EA0-4BA5-0378-792B511B6B9D}"/>
              </a:ext>
            </a:extLst>
          </p:cNvPr>
          <p:cNvSpPr/>
          <p:nvPr/>
        </p:nvSpPr>
        <p:spPr>
          <a:xfrm>
            <a:off x="1199700" y="7266879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로그인을 완료한 사용자는 임시로 사용할 닉네임을 정하고 로비로 이동할 수 있다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53" name="Text 2">
            <a:extLst>
              <a:ext uri="{FF2B5EF4-FFF2-40B4-BE49-F238E27FC236}">
                <a16:creationId xmlns:a16="http://schemas.microsoft.com/office/drawing/2014/main" id="{622A62AA-4851-2663-6953-FE2524811FB3}"/>
              </a:ext>
            </a:extLst>
          </p:cNvPr>
          <p:cNvSpPr/>
          <p:nvPr/>
        </p:nvSpPr>
        <p:spPr>
          <a:xfrm>
            <a:off x="6196107" y="285123"/>
            <a:ext cx="223818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</a:t>
            </a: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화면2</a:t>
            </a:r>
            <a:endParaRPr lang="en-US" sz="3062" dirty="0"/>
          </a:p>
        </p:txBody>
      </p:sp>
    </p:spTree>
    <p:extLst>
      <p:ext uri="{BB962C8B-B14F-4D97-AF65-F5344CB8AC3E}">
        <p14:creationId xmlns:p14="http://schemas.microsoft.com/office/powerpoint/2010/main" val="135045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233B049-DD23-23DA-9626-D48F6B5F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164" y="1235067"/>
            <a:ext cx="7028871" cy="522306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D36582F8-995D-B1C5-B846-341F56F16617}"/>
              </a:ext>
            </a:extLst>
          </p:cNvPr>
          <p:cNvSpPr/>
          <p:nvPr/>
        </p:nvSpPr>
        <p:spPr>
          <a:xfrm>
            <a:off x="0" y="-21619"/>
            <a:ext cx="14630400" cy="11022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1C1E7D-3851-AE28-174D-13C16132EAC8}"/>
              </a:ext>
            </a:extLst>
          </p:cNvPr>
          <p:cNvSpPr/>
          <p:nvPr/>
        </p:nvSpPr>
        <p:spPr>
          <a:xfrm>
            <a:off x="0" y="6517907"/>
            <a:ext cx="14630400" cy="17333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586BF787-1678-84B1-0808-0011FE46DAA4}"/>
              </a:ext>
            </a:extLst>
          </p:cNvPr>
          <p:cNvSpPr/>
          <p:nvPr/>
        </p:nvSpPr>
        <p:spPr>
          <a:xfrm>
            <a:off x="1199700" y="679315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</a:rPr>
              <a:t>로비 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BDD6DA7D-D680-4712-0A15-B8AB11A4608A}"/>
              </a:ext>
            </a:extLst>
          </p:cNvPr>
          <p:cNvSpPr/>
          <p:nvPr/>
        </p:nvSpPr>
        <p:spPr>
          <a:xfrm>
            <a:off x="9319828" y="6793151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채팅 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1" name="Text 6">
            <a:extLst>
              <a:ext uri="{FF2B5EF4-FFF2-40B4-BE49-F238E27FC236}">
                <a16:creationId xmlns:a16="http://schemas.microsoft.com/office/drawing/2014/main" id="{7AB5961E-DA0B-AB05-4A8F-3E2462BD7B4F}"/>
              </a:ext>
            </a:extLst>
          </p:cNvPr>
          <p:cNvSpPr/>
          <p:nvPr/>
        </p:nvSpPr>
        <p:spPr>
          <a:xfrm>
            <a:off x="9319828" y="7190358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우측에 있는 채팅을 패널을 통해서 로비에 있는 유저에게 채팅을 할 수 있다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9022B8DD-1EA0-4BA5-0378-792B511B6B9D}"/>
              </a:ext>
            </a:extLst>
          </p:cNvPr>
          <p:cNvSpPr/>
          <p:nvPr/>
        </p:nvSpPr>
        <p:spPr>
          <a:xfrm>
            <a:off x="1199700" y="7191655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다른 유저가 입장하면 로비에 다른 유저가 등록되어 출력된다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53" name="Text 2">
            <a:extLst>
              <a:ext uri="{FF2B5EF4-FFF2-40B4-BE49-F238E27FC236}">
                <a16:creationId xmlns:a16="http://schemas.microsoft.com/office/drawing/2014/main" id="{622A62AA-4851-2663-6953-FE2524811FB3}"/>
              </a:ext>
            </a:extLst>
          </p:cNvPr>
          <p:cNvSpPr/>
          <p:nvPr/>
        </p:nvSpPr>
        <p:spPr>
          <a:xfrm>
            <a:off x="6196107" y="285123"/>
            <a:ext cx="223818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</a:t>
            </a: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화면3</a:t>
            </a:r>
            <a:endParaRPr lang="en-US" sz="3062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3EACB1-7B1E-5C15-0427-50FD5DB06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367" y="1168811"/>
            <a:ext cx="2040355" cy="5254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F0DE16-BAFD-2A67-77C5-37D069564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218" y="1162503"/>
            <a:ext cx="2045614" cy="52609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3696EE-E1D5-32E6-15C6-7B7494277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5329" y="1140403"/>
            <a:ext cx="2071907" cy="522306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50D8CE-078A-C631-5197-AD7E927B87D6}"/>
              </a:ext>
            </a:extLst>
          </p:cNvPr>
          <p:cNvCxnSpPr/>
          <p:nvPr/>
        </p:nvCxnSpPr>
        <p:spPr>
          <a:xfrm>
            <a:off x="7543800" y="4512733"/>
            <a:ext cx="102446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D609A1-B4EE-092F-FDDE-241EB81848F2}"/>
              </a:ext>
            </a:extLst>
          </p:cNvPr>
          <p:cNvCxnSpPr/>
          <p:nvPr/>
        </p:nvCxnSpPr>
        <p:spPr>
          <a:xfrm>
            <a:off x="9994254" y="4182070"/>
            <a:ext cx="102446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0BBB39A-A61B-B24E-9446-84EB19A39C4E}"/>
              </a:ext>
            </a:extLst>
          </p:cNvPr>
          <p:cNvCxnSpPr/>
          <p:nvPr/>
        </p:nvCxnSpPr>
        <p:spPr>
          <a:xfrm>
            <a:off x="12512444" y="4817533"/>
            <a:ext cx="102446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4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r>
              <a:rPr lang="ko-KR" altLang="en-US" err="1"/>
              <a:t>ㅇㅞ</a:t>
            </a:r>
            <a:r>
              <a:rPr lang="en-US" altLang="ko-KR" dirty="0"/>
              <a:t>1</a:t>
            </a:r>
            <a:r>
              <a:rPr lang="ko-KR" altLang="en-US" dirty="0" err="1"/>
              <a:t>ㅇ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36582F8-995D-B1C5-B846-341F56F16617}"/>
              </a:ext>
            </a:extLst>
          </p:cNvPr>
          <p:cNvSpPr/>
          <p:nvPr/>
        </p:nvSpPr>
        <p:spPr>
          <a:xfrm>
            <a:off x="0" y="-21619"/>
            <a:ext cx="14630400" cy="11022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1C1E7D-3851-AE28-174D-13C16132EAC8}"/>
              </a:ext>
            </a:extLst>
          </p:cNvPr>
          <p:cNvSpPr/>
          <p:nvPr/>
        </p:nvSpPr>
        <p:spPr>
          <a:xfrm>
            <a:off x="0" y="6517907"/>
            <a:ext cx="14630400" cy="17333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586BF787-1678-84B1-0808-0011FE46DAA4}"/>
              </a:ext>
            </a:extLst>
          </p:cNvPr>
          <p:cNvSpPr/>
          <p:nvPr/>
        </p:nvSpPr>
        <p:spPr>
          <a:xfrm>
            <a:off x="1199700" y="682997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altLang="ko-KR" sz="1531" b="1" kern="0" spc="-46" dirty="0">
                <a:solidFill>
                  <a:srgbClr val="000000"/>
                </a:solidFill>
                <a:latin typeface="+mj-ea"/>
                <a:ea typeface="+mj-ea"/>
              </a:rPr>
              <a:t>DM</a:t>
            </a: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</a:rPr>
              <a:t> 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BDD6DA7D-D680-4712-0A15-B8AB11A4608A}"/>
              </a:ext>
            </a:extLst>
          </p:cNvPr>
          <p:cNvSpPr/>
          <p:nvPr/>
        </p:nvSpPr>
        <p:spPr>
          <a:xfrm>
            <a:off x="9319828" y="682996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채팅 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1" name="Text 6">
            <a:extLst>
              <a:ext uri="{FF2B5EF4-FFF2-40B4-BE49-F238E27FC236}">
                <a16:creationId xmlns:a16="http://schemas.microsoft.com/office/drawing/2014/main" id="{7AB5961E-DA0B-AB05-4A8F-3E2462BD7B4F}"/>
              </a:ext>
            </a:extLst>
          </p:cNvPr>
          <p:cNvSpPr/>
          <p:nvPr/>
        </p:nvSpPr>
        <p:spPr>
          <a:xfrm>
            <a:off x="9319828" y="7227176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우측에 있는 채팅을 패널을 통해서 로비에 있는 유저에게 채팅을 할 수 있다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  <a:cs typeface="Inter" pitchFamily="34" charset="-120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9022B8DD-1EA0-4BA5-0378-792B511B6B9D}"/>
              </a:ext>
            </a:extLst>
          </p:cNvPr>
          <p:cNvSpPr/>
          <p:nvPr/>
        </p:nvSpPr>
        <p:spPr>
          <a:xfrm>
            <a:off x="1199700" y="7228473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ko-KR" altLang="en-US" sz="1225" dirty="0">
                <a:latin typeface="+mj-ea"/>
                <a:ea typeface="+mj-ea"/>
              </a:rPr>
              <a:t>로비에 있는 유저 리스트에 </a:t>
            </a:r>
            <a:r>
              <a:rPr lang="en-US" altLang="ko-KR" sz="1225" dirty="0">
                <a:latin typeface="+mj-ea"/>
                <a:ea typeface="+mj-ea"/>
              </a:rPr>
              <a:t>2</a:t>
            </a:r>
            <a:r>
              <a:rPr lang="ko-KR" altLang="en-US" sz="1225" dirty="0">
                <a:latin typeface="+mj-ea"/>
                <a:ea typeface="+mj-ea"/>
              </a:rPr>
              <a:t>회 클릭을 하면 </a:t>
            </a:r>
            <a:r>
              <a:rPr lang="en-US" altLang="ko-KR" sz="1225" dirty="0">
                <a:latin typeface="+mj-ea"/>
                <a:ea typeface="+mj-ea"/>
              </a:rPr>
              <a:t>DM</a:t>
            </a:r>
            <a:r>
              <a:rPr lang="ko-KR" altLang="en-US" sz="1225" dirty="0">
                <a:latin typeface="+mj-ea"/>
                <a:ea typeface="+mj-ea"/>
              </a:rPr>
              <a:t>을 보낼 수 있다</a:t>
            </a:r>
            <a:r>
              <a:rPr lang="en-US" altLang="ko-KR" sz="1225" dirty="0">
                <a:latin typeface="+mj-ea"/>
                <a:ea typeface="+mj-ea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53" name="Text 2">
            <a:extLst>
              <a:ext uri="{FF2B5EF4-FFF2-40B4-BE49-F238E27FC236}">
                <a16:creationId xmlns:a16="http://schemas.microsoft.com/office/drawing/2014/main" id="{622A62AA-4851-2663-6953-FE2524811FB3}"/>
              </a:ext>
            </a:extLst>
          </p:cNvPr>
          <p:cNvSpPr/>
          <p:nvPr/>
        </p:nvSpPr>
        <p:spPr>
          <a:xfrm>
            <a:off x="6196107" y="285123"/>
            <a:ext cx="223818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</a:t>
            </a: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화면4</a:t>
            </a:r>
            <a:endParaRPr lang="en-US" sz="3062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3EACB1-7B1E-5C15-0427-50FD5DB06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54963" y="1254391"/>
            <a:ext cx="2040355" cy="5192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F0DE16-BAFD-2A67-77C5-37D06956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252281" y="1220422"/>
            <a:ext cx="2045614" cy="5226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3696EE-E1D5-32E6-15C6-7B7494277E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32197" y="1278127"/>
            <a:ext cx="2071907" cy="518129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50D8CE-078A-C631-5197-AD7E927B87D6}"/>
              </a:ext>
            </a:extLst>
          </p:cNvPr>
          <p:cNvCxnSpPr/>
          <p:nvPr/>
        </p:nvCxnSpPr>
        <p:spPr>
          <a:xfrm>
            <a:off x="9907501" y="4605866"/>
            <a:ext cx="102446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D609A1-B4EE-092F-FDDE-241EB81848F2}"/>
              </a:ext>
            </a:extLst>
          </p:cNvPr>
          <p:cNvCxnSpPr>
            <a:cxnSpLocks/>
          </p:cNvCxnSpPr>
          <p:nvPr/>
        </p:nvCxnSpPr>
        <p:spPr>
          <a:xfrm>
            <a:off x="7555854" y="5035814"/>
            <a:ext cx="148654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0BBB39A-A61B-B24E-9446-84EB19A39C4E}"/>
              </a:ext>
            </a:extLst>
          </p:cNvPr>
          <p:cNvCxnSpPr>
            <a:cxnSpLocks/>
          </p:cNvCxnSpPr>
          <p:nvPr/>
        </p:nvCxnSpPr>
        <p:spPr>
          <a:xfrm>
            <a:off x="12331047" y="4440998"/>
            <a:ext cx="152528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B4E4EF0-8350-8CAA-16C1-E7449C199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70" y="1265355"/>
            <a:ext cx="2472753" cy="52167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4C4844-B4AD-D25C-04DD-C5CF67A81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892" y="1265355"/>
            <a:ext cx="3046142" cy="14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7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r>
              <a:rPr lang="ko-KR" altLang="en-US" err="1"/>
              <a:t>ㅇㅞ</a:t>
            </a:r>
            <a:r>
              <a:rPr lang="en-US" altLang="ko-KR" dirty="0"/>
              <a:t>1</a:t>
            </a:r>
            <a:r>
              <a:rPr lang="ko-KR" altLang="en-US" dirty="0" err="1"/>
              <a:t>ㅇ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36582F8-995D-B1C5-B846-341F56F16617}"/>
              </a:ext>
            </a:extLst>
          </p:cNvPr>
          <p:cNvSpPr/>
          <p:nvPr/>
        </p:nvSpPr>
        <p:spPr>
          <a:xfrm>
            <a:off x="0" y="-21619"/>
            <a:ext cx="14630400" cy="11022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1C1E7D-3851-AE28-174D-13C16132EAC8}"/>
              </a:ext>
            </a:extLst>
          </p:cNvPr>
          <p:cNvSpPr/>
          <p:nvPr/>
        </p:nvSpPr>
        <p:spPr>
          <a:xfrm>
            <a:off x="0" y="6517907"/>
            <a:ext cx="14630400" cy="17333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586BF787-1678-84B1-0808-0011FE46DAA4}"/>
              </a:ext>
            </a:extLst>
          </p:cNvPr>
          <p:cNvSpPr/>
          <p:nvPr/>
        </p:nvSpPr>
        <p:spPr>
          <a:xfrm>
            <a:off x="1199700" y="6836741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ko-KR" altLang="en-US" sz="1531" b="1" kern="0" spc="-46" dirty="0" err="1">
                <a:solidFill>
                  <a:srgbClr val="000000"/>
                </a:solidFill>
                <a:latin typeface="+mj-ea"/>
                <a:ea typeface="+mj-ea"/>
              </a:rPr>
              <a:t>대기방</a:t>
            </a: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</a:rPr>
              <a:t> 이동 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BDD6DA7D-D680-4712-0A15-B8AB11A4608A}"/>
              </a:ext>
            </a:extLst>
          </p:cNvPr>
          <p:cNvSpPr/>
          <p:nvPr/>
        </p:nvSpPr>
        <p:spPr>
          <a:xfrm>
            <a:off x="9319828" y="683674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ko-KR" altLang="en-US" sz="1531" b="1" kern="0" spc="-46" dirty="0">
                <a:solidFill>
                  <a:srgbClr val="000000"/>
                </a:solidFill>
                <a:latin typeface="+mj-ea"/>
                <a:ea typeface="+mj-ea"/>
                <a:cs typeface="Inter" pitchFamily="34" charset="-120"/>
              </a:rPr>
              <a:t>준비 화면</a:t>
            </a:r>
            <a:endParaRPr lang="en-US" sz="1531" dirty="0">
              <a:latin typeface="+mj-ea"/>
              <a:ea typeface="+mj-ea"/>
            </a:endParaRPr>
          </a:p>
        </p:txBody>
      </p:sp>
      <p:sp>
        <p:nvSpPr>
          <p:cNvPr id="51" name="Text 6">
            <a:extLst>
              <a:ext uri="{FF2B5EF4-FFF2-40B4-BE49-F238E27FC236}">
                <a16:creationId xmlns:a16="http://schemas.microsoft.com/office/drawing/2014/main" id="{7AB5961E-DA0B-AB05-4A8F-3E2462BD7B4F}"/>
              </a:ext>
            </a:extLst>
          </p:cNvPr>
          <p:cNvSpPr/>
          <p:nvPr/>
        </p:nvSpPr>
        <p:spPr>
          <a:xfrm>
            <a:off x="9319828" y="7233947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+mj-ea"/>
                <a:ea typeface="+mj-ea"/>
              </a:rPr>
              <a:t>‘</a:t>
            </a: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</a:rPr>
              <a:t>대국 시작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</a:rPr>
              <a:t>’ </a:t>
            </a:r>
            <a:r>
              <a:rPr lang="ko-KR" altLang="en-US" sz="1225" kern="0" spc="-24" dirty="0">
                <a:solidFill>
                  <a:srgbClr val="272525"/>
                </a:solidFill>
                <a:latin typeface="+mj-ea"/>
                <a:ea typeface="+mj-ea"/>
              </a:rPr>
              <a:t>버튼을 눌러 게임 준비를 할 수 있다</a:t>
            </a:r>
            <a:r>
              <a:rPr lang="en-US" altLang="ko-KR" sz="1225" kern="0" spc="-24" dirty="0">
                <a:solidFill>
                  <a:srgbClr val="272525"/>
                </a:solidFill>
                <a:latin typeface="+mj-ea"/>
                <a:ea typeface="+mj-ea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9022B8DD-1EA0-4BA5-0378-792B511B6B9D}"/>
              </a:ext>
            </a:extLst>
          </p:cNvPr>
          <p:cNvSpPr/>
          <p:nvPr/>
        </p:nvSpPr>
        <p:spPr>
          <a:xfrm>
            <a:off x="1199700" y="7235244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ko-KR" altLang="en-US" sz="1225" dirty="0">
                <a:latin typeface="+mj-ea"/>
                <a:ea typeface="+mj-ea"/>
              </a:rPr>
              <a:t>로비에 있는 유저가 방번호를 입력하고 버튼을 통해 대기방으로 이동할 수 있다</a:t>
            </a:r>
            <a:r>
              <a:rPr lang="en-US" altLang="ko-KR" sz="1225" dirty="0">
                <a:latin typeface="+mj-ea"/>
                <a:ea typeface="+mj-ea"/>
              </a:rPr>
              <a:t>.</a:t>
            </a:r>
            <a:endParaRPr lang="en-US" sz="1225" dirty="0">
              <a:latin typeface="+mj-ea"/>
              <a:ea typeface="+mj-ea"/>
            </a:endParaRPr>
          </a:p>
        </p:txBody>
      </p:sp>
      <p:sp>
        <p:nvSpPr>
          <p:cNvPr id="53" name="Text 2">
            <a:extLst>
              <a:ext uri="{FF2B5EF4-FFF2-40B4-BE49-F238E27FC236}">
                <a16:creationId xmlns:a16="http://schemas.microsoft.com/office/drawing/2014/main" id="{622A62AA-4851-2663-6953-FE2524811FB3}"/>
              </a:ext>
            </a:extLst>
          </p:cNvPr>
          <p:cNvSpPr/>
          <p:nvPr/>
        </p:nvSpPr>
        <p:spPr>
          <a:xfrm>
            <a:off x="6196107" y="285123"/>
            <a:ext cx="223818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</a:t>
            </a:r>
            <a:r>
              <a:rPr lang="en-US" sz="3062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화면5</a:t>
            </a:r>
            <a:endParaRPr lang="en-US" sz="3062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4E4EF0-8350-8CAA-16C1-E7449C1999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5077" y="1265355"/>
            <a:ext cx="2435739" cy="5216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75DEED-6A05-322C-2875-A22A1529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862" y="1265355"/>
            <a:ext cx="2497985" cy="5216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562E7A-BB4D-63F1-C811-0B3B9F6C2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747" y="1271356"/>
            <a:ext cx="7090240" cy="52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52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402</Words>
  <Application>Microsoft Office PowerPoint</Application>
  <PresentationFormat>사용자 지정</PresentationFormat>
  <Paragraphs>81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Inter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우승 송</cp:lastModifiedBy>
  <cp:revision>3</cp:revision>
  <dcterms:created xsi:type="dcterms:W3CDTF">2023-12-03T03:41:26Z</dcterms:created>
  <dcterms:modified xsi:type="dcterms:W3CDTF">2023-12-04T14:01:06Z</dcterms:modified>
</cp:coreProperties>
</file>